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75AD9B-7561-4321-86A0-245AEDF831C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6F90DF-03E2-44DB-AD40-617BB0751C9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Map of Vietnam, indicating location of surveillance sites in the north (Hanoi and Haiphong) and south (Ho Chi Minh City and Nha Trang [Khan Hoa])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F2FF93-8E3E-4E91-B13A-7E8DE547D95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Detection rates of rotavirus among children &lt;5 years old who were hospitalized for diarrhea in 6 sentinel hospitals in Vietnam, July 1998 to June 2000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F2FF93-8E3E-4E91-B13A-7E8DE547D95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Sentinel hospital surveillance in Vietnam: comparison of symptoms of a subset of 2473 patients &lt;5 years old hospitalized for diarrhea with and without rotavirus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F2FF93-8E3E-4E91-B13A-7E8DE547D95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Monthly detection of rotavirus among children with diarrhea admitted to 3 sentinel hospitals in North Vietnam (Hanoi and Haiphong) and 3 in South Vietnam (Khan Hoa and Ho Chi Minh City) from July 1998 through June 1999. Solid line indicates the median detection rate at each site. Left panel Hospitals in the north; right panel hospitals in the south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F2FF93-8E3E-4E91-B13A-7E8DE547D95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the age distribution of patients with rotavirus diarrhea in North and South Vietnam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F2FF93-8E3E-4E91-B13A-7E8DE547D95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Distribution of rotavirus G genotypes by regions of Vietnam, July 1998 to June 1999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F2FF93-8E3E-4E91-B13A-7E8DE547D95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Distribution of P[genotypes] of 140 strains from Vietnamese children &lt;5 years old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F2FF93-8E3E-4E91-B13A-7E8DE547D95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86/32073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86/32073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86/32073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86/32073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86/32073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86/32073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86/32073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183, Issue 12, 15 June 2001, Pages 1707–1712, </a:t>
            </a:r>
            <a:r>
              <a:rPr lang="en-US" altLang="en-US" sz="1000">
                <a:solidFill>
                  <a:srgbClr val="333333"/>
                </a:solidFill>
                <a:hlinkClick r:id="rId3"/>
              </a:rPr>
              <a:t>https://doi.org/10.1086/320733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Map of Vietnam, indicating location of surveillance sites in the north (Hanoi and Haiphong) and south (Ho Chi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8700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183, Issue 12, 15 June 2001, Pages 1707–1712, </a:t>
            </a:r>
            <a:r>
              <a:rPr lang="en-US" altLang="en-US" sz="1000">
                <a:solidFill>
                  <a:srgbClr val="333333"/>
                </a:solidFill>
                <a:hlinkClick r:id="rId3"/>
              </a:rPr>
              <a:t>https://doi.org/10.1086/320733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Detection rates of rotavirus among children &lt;5 years old who were hospitalized for diarrhea in 6 sentinel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191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183, Issue 12, 15 June 2001, Pages 1707–1712, </a:t>
            </a:r>
            <a:r>
              <a:rPr lang="en-US" altLang="en-US" sz="1000">
                <a:solidFill>
                  <a:srgbClr val="333333"/>
                </a:solidFill>
                <a:hlinkClick r:id="rId3"/>
              </a:rPr>
              <a:t>https://doi.org/10.1086/320733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Sentinel hospital surveillance in Vietnam: comparison of symptoms of a subset of 2473 patients &lt;5 years 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7599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183, Issue 12, 15 June 2001, Pages 1707–1712, </a:t>
            </a:r>
            <a:r>
              <a:rPr lang="en-US" altLang="en-US" sz="1000">
                <a:solidFill>
                  <a:srgbClr val="333333"/>
                </a:solidFill>
                <a:hlinkClick r:id="rId3"/>
              </a:rPr>
              <a:t>https://doi.org/10.1086/320733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Monthly detection of rotavirus among children with diarrhea admitted to 3 sentinel hospitals in North Vietnam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513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183, Issue 12, 15 June 2001, Pages 1707–1712, </a:t>
            </a:r>
            <a:r>
              <a:rPr lang="en-US" altLang="en-US" sz="1000">
                <a:solidFill>
                  <a:srgbClr val="333333"/>
                </a:solidFill>
                <a:hlinkClick r:id="rId3"/>
              </a:rPr>
              <a:t>https://doi.org/10.1086/320733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the age distribution of patients with rotavirus diarrhea in North and South Vietnam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7134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183, Issue 12, 15 June 2001, Pages 1707–1712, </a:t>
            </a:r>
            <a:r>
              <a:rPr lang="en-US" altLang="en-US" sz="1000">
                <a:solidFill>
                  <a:srgbClr val="333333"/>
                </a:solidFill>
                <a:hlinkClick r:id="rId3"/>
              </a:rPr>
              <a:t>https://doi.org/10.1086/320733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Distribution of rotavirus G genotypes by regions of Vietnam, July 1998 to June 1999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1328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183, Issue 12, 15 June 2001, Pages 1707–1712, </a:t>
            </a:r>
            <a:r>
              <a:rPr lang="en-US" altLang="en-US" sz="1000">
                <a:solidFill>
                  <a:srgbClr val="333333"/>
                </a:solidFill>
                <a:hlinkClick r:id="rId3"/>
              </a:rPr>
              <a:t>https://doi.org/10.1086/320733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Distribution of P[genotypes] of 140 strains from Vietnamese children &lt;5 years 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7274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Map of Vietnam, indicating location of surveillance sites in the north (Hanoi and Haiphong) and south (Ho Chi ...</vt:lpstr>
      <vt:lpstr>Table 1 Detection rates of rotavirus among children &lt;5 years old who were hospitalized for diarrhea in 6 sentinel ...</vt:lpstr>
      <vt:lpstr>Table 2 Sentinel hospital surveillance in Vietnam: comparison of symptoms of a subset of 2473 patients &lt;5 years old ...</vt:lpstr>
      <vt:lpstr>Figure 2 Monthly detection of rotavirus among children with diarrhea admitted to 3 sentinel hospitals in North Vietnam ...</vt:lpstr>
      <vt:lpstr>Figure 3 Comparison of the age distribution of patients with rotavirus diarrhea in North and South Vietnam
</vt:lpstr>
      <vt:lpstr>Table 3 Distribution of rotavirus G genotypes by regions of Vietnam, July 1998 to June 1999
</vt:lpstr>
      <vt:lpstr>Table 4 Distribution of P[genotypes] of 140 strains from Vietnamese children &lt;5 years old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2024-04-26T06:15:59Z</dcterms:modified>
</cp:coreProperties>
</file>