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6F2C3-8486-47F5-9FDE-32DA3E956E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5CD65-AAA9-47AD-BE3E-EF6A1796AA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Response-locked event-related brain potentials from frontal, central and parietal regions of the scalp in controls (top) and patients with schizophrenia (bottom).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446BF-D5AD-4DBB-B59E-55FB3DEF90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8.8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8, August 2002, Pages 840–846,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https://doi.org/10.1093/cercor/12.8.840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Response-locked event-related brain potentials from frontal, central and parietal regions of the scalp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Response-locked event-related brain potentials from frontal, central and parietal regions of the scalp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2024-04-26T04:58:46Z</dcterms:modified>
</cp:coreProperties>
</file>