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A5537-59B6-4251-B796-955153571D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A3673-6F63-4043-913D-0604C47841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F6CDA-7D62-4C33-8090-3B90453D1F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2024-04-26T23:21:28Z</dcterms:modified>
</cp:coreProperties>
</file>