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FC6B7B-41D3-49AF-8113-C7FA998584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BC0A6F-49F4-40BB-B5E1-2FEA281ABC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showing an outline of the UniProtKB manual curation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6E0139-D6D9-48FB-8A45-784C69C419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 diagram showing an outline of the UniProtKB manual curation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Flow diagram showing an outline of the UniProtKB manual curation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2024-05-01T22:08:28Z</dcterms:modified>
</cp:coreProperties>
</file>