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DDBD06-8013-4040-AC6B-EE6D9E586A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557DF5-BECC-41D5-AFC2-A4FC60CE56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6. </a:t>
            </a:r>
            <a:r>
              <a:rPr lang="en-US" altLang="en-US">
                <a:latin typeface="Arial" pitchFamily="34" charset="0"/>
                <a:ea typeface="Arial" pitchFamily="34" charset="0"/>
              </a:rPr>
              <a:t>Comparison of the observed radio brightness temperature Tb with the prediction from Ha data, THa, for three scans across Barnard's Arc at frequencies of 408 and 2326 MHz. The Ha intensity IHa and dust column density DT are also listed. The expected brightness temperature THa and the associated dust fraction actually absorbing ƒd are calculated for Te= 7000 K (columns 7 and 8), and for Te= 5100 K (columns 9 and 10) (see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51936A-CAD1-4A4C-B41F-50B8C5A14B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2003.06439.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341, Issue 2, May 2003, Pages 369–384, </a:t>
            </a:r>
            <a:r>
              <a:rPr lang="en-US" altLang="en-US" sz="1000">
                <a:solidFill>
                  <a:srgbClr val="333333"/>
                </a:solidFill>
                <a:hlinkClick r:id="rId3"/>
              </a:rPr>
              <a:t>https://doi.org/10.1046/j.1365-8711.2003.06439.x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6. </a:t>
            </a:r>
            <a:r>
              <a:rPr lang="en-US" altLang="en-US" b="0"/>
              <a:t>Comparison of the observed radio brightness temperature T</a:t>
            </a:r>
            <a:r>
              <a:rPr lang="en-US" altLang="en-US" b="0" baseline="-25000"/>
              <a:t>b</a:t>
            </a:r>
            <a:r>
              <a:rPr lang="en-US" altLang="en-US" b="0"/>
              <a:t> with the prediction from Ha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6. Comparison of the observed radio brightness temperature Tb with the prediction from Ha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2024-04-26T12:39:22Z</dcterms:modified>
</cp:coreProperties>
</file>