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ABD88-45FE-4F60-8433-919230B953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4297E-F552-4723-8345-6D6AAAFF8F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results of real-time nested PCR and single-round RT-PCR test for clinical samples from 46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49481-53FD-40F3-B9EE-3FC297DA9F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8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2, 15 January 2004, Pages 293–296,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Comparison of results of real-time nested PCR and single-round RT-PCR test for clinical samples from 46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Comparison of results of real-time nested PCR and single-round RT-PCR test for clinical samples from 46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2024-04-26T02:43:48Z</dcterms:modified>
</cp:coreProperties>
</file>