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4FF6F-9D58-42E2-B6B5-7282C2ED80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BBB42-C8DA-416F-A917-218884338D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FISH and molecular studies in SMA patients with different clinical phenotypes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32110-9975-436D-9796-EB39C5768E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13.25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13, December 1999, Pages 2525–2532,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https://doi.org/10.1093/hmg/8.13.2525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2 </a:t>
            </a:r>
            <a:r>
              <a:rPr lang="en-US" altLang="en-US" b="0"/>
              <a:t>FISH and molecular studies in SMA patients with different clinical phenotypes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2 FISH and molecular studies in SMA patients with different clinical phenotypes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2024-04-27T02:01:09Z</dcterms:modified>
</cp:coreProperties>
</file>