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10B9F-6441-496A-BF66-118CAEA25B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86724-C1CB-48C8-8A02-275E7DFFB7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Neural regions identified by the Target × Breadth interaction contrast and parameter estimates in relation to baseline extracted for each condition of Close Other and Non-Close Other (x = −10: MOFC [BA 11]; y = 42: LOFC [BA 47]; x = 14: dACC [BA 24]). MOFC, LOFC, and, to a lesser extent, dACC, are associated with reduced activity in the Close Other Broad condition as compared with Close Other Specific and all Non-Close Other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49F1B-7C1E-45E3-863D-EF082B826F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1372–1381,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Neural regions identified by the Target × Breadth interaction contrast and parameter estimates in relation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Neural regions identified by the Target × Breadth interaction contrast and parameter estimates in relation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2024-04-26T16:04:33Z</dcterms:modified>
</cp:coreProperties>
</file>