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F182E-2C15-4A05-A68C-1C8BD9B473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B0A0C-C305-47D1-B6CE-B12F7C02D1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Details of study selection process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D118E-9A84-455F-8260-6742618B5C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1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1356–1366,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Details of study selection process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481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Details of study selection process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2024-04-26T17:27:24Z</dcterms:modified>
</cp:coreProperties>
</file>