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7BE79-4420-45C0-AFD1-AD3CF104BB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C91BA2-69C7-4DDB-80F7-E35B8CE966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Reelin controls the dense packing of dentate granule cells (Gc). (A) In wild-type mice, dentate granule cells form a densely packed layer. H, hilus. (B) The dense packing of granule cells is lost in reeler mice lacking Reelin. (C) Human dentate gyrus. As in rodents, the granule cells are arranged in a densely packed layer. (D) Loss of dense granule cell packing (granule cell dispersion) in temporal lobe epilepsy. Note the presence of large hilar cells in the control hippocampus (C) and their absence in temporal lobe epilepsy (D). Scale bar 50 μm (bar in B also valid for A; bar in D also valid for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66106-D19A-4961-A06F-08995F2155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634–640, </a:t>
            </a:r>
            <a:r>
              <a:rPr lang="en-US" altLang="en-US" sz="1000">
                <a:solidFill>
                  <a:srgbClr val="333333"/>
                </a:solidFill>
                <a:hlinkClick r:id="rId3"/>
              </a:rPr>
              <a:t>https://doi.org/10.1093/cercor/13.6.634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Reelin controls the dense packing of dentate granule cells (Gc). (A) In wild-type mice, dentate granule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Reelin controls the dense packing of dentate granule cells (Gc). (A) In wild-type mice, dentate granule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2024-04-27T03:57:31Z</dcterms:modified>
</cp:coreProperties>
</file>