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8FBD4E-9772-49DC-8893-EFB675E04B6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E25337-9D8B-4FF6-991C-4D37A3E9F17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Cases of fluoroquinolone-resistant Campylobacter infection in Foodborne Disease Active Surveillance Network sites (Connecticut, Georgia, Minnesota, and Oregon and selected counties in California, Maryland, and New York), 1998–1999. aTraveled outside of the United States in the 7 days before the onset of illness. bDid not travel outside the United States in the 7 days before the onset of illness.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2004 by the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B9981F-708F-4DD6-BD28-4CD73A4519C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Table 1 </a:t>
            </a:r>
            <a:r>
              <a:rPr lang="en-US" altLang="en-US">
                <a:latin typeface="Arial" pitchFamily="34" charset="0"/>
                <a:ea typeface="Arial" pitchFamily="34" charset="0"/>
              </a:rPr>
              <a:t>Exposures of patients with domestically acquired fluoroquinolone-resistant Campylobacter infection versus those of matched healthy controls in Foodborne Disease Active Surveillance Network (FoodNet) sites, 1998–1999.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2004 by the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B9981F-708F-4DD6-BD28-4CD73A4519CB}"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86/381597"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86/381597" TargetMode="External" /><Relationship Id="rId4" Type="http://schemas.openxmlformats.org/officeDocument/2006/relationships/image" Target="../media/image1.png" /><Relationship Id="rId5" Type="http://schemas.openxmlformats.org/officeDocument/2006/relationships/image" Target="../media/image3.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Clin Infect Dis</a:t>
            </a:r>
            <a:r>
              <a:rPr lang="en-US" altLang="en-US" sz="1000">
                <a:solidFill>
                  <a:srgbClr val="333333"/>
                </a:solidFill>
              </a:rPr>
              <a:t>, Volume 38, Issue Supplement_3, April 2004, Pages S279–S284, </a:t>
            </a:r>
            <a:r>
              <a:rPr lang="en-US" altLang="en-US" sz="1000">
                <a:solidFill>
                  <a:srgbClr val="333333"/>
                </a:solidFill>
                <a:hlinkClick r:id="rId3"/>
              </a:rPr>
              <a:t>https://doi.org/10.1086/381597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Cases of fluoroquinolone-resistant Campylobacter infection in Foodborne Disease Active Surveillance Network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293448"/>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Clin Infect Dis</a:t>
            </a:r>
            <a:r>
              <a:rPr lang="en-US" altLang="en-US" sz="1000">
                <a:solidFill>
                  <a:srgbClr val="333333"/>
                </a:solidFill>
              </a:rPr>
              <a:t>, Volume 38, Issue Supplement_3, April 2004, Pages S279–S284, </a:t>
            </a:r>
            <a:r>
              <a:rPr lang="en-US" altLang="en-US" sz="1000">
                <a:solidFill>
                  <a:srgbClr val="333333"/>
                </a:solidFill>
                <a:hlinkClick r:id="rId3"/>
              </a:rPr>
              <a:t>https://doi.org/10.1086/381597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Table 1 </a:t>
            </a:r>
            <a:r>
              <a:rPr lang="en-US" altLang="en-US" b="0"/>
              <a:t>Exposures of patients with domestically acquired fluoroquinolone-resistant Campylobacter infection versus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21138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Cases of fluoroquinolone-resistant Campylobacter infection in Foodborne Disease Active Surveillance Network ...</vt:lpstr>
      <vt:lpstr>Table 1 Exposures of patients with domestically acquired fluoroquinolone-resistant Campylobacter infection versus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2024-04-26T08:02:57Z</dcterms:modified>
</cp:coreProperties>
</file>