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2B25AE-AC52-4CC9-B5F5-D96105DE9B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2E5D49-32D5-4BF5-BFFF-D245B17FCB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CD39FF-63BF-4F82-849F-BF8388278E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2024-05-01T22:02:51Z</dcterms:modified>
</cp:coreProperties>
</file>