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46258-36C4-4919-A4CF-225E226B65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818C5-A6C1-4885-B98F-AAABF6013F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Qualitative characterization of coronary plaques as non-calcified (A), mixed (B), and calcified (C) by computed tomography angiography. Pixelwise characterization of plaque composition based on CT tissue density (Hounsfield units, HU) (D–F). Blue denotes soft tissue components with low density (30 HU, presumably fibrous tissue), and yellow denotes calcified components (&gt;460 HU). The green area indicates contrast-filled coronary lumen. The insets show representative cross sections of the coronary artery taken at the site of the arrow. Courtesy of Philipp A. Kaufmann, Cardiac Imaging, University Hospital Zurich.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F208B-8266-4F1A-BAE3-EB3F0FBA4A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11, June 2012, Pages 1309–1317, </a:t>
            </a:r>
            <a:r>
              <a:rPr lang="en-US" altLang="en-US" sz="1000">
                <a:solidFill>
                  <a:srgbClr val="333333"/>
                </a:solidFill>
                <a:hlinkClick r:id="rId3"/>
              </a:rPr>
              <a:t>https://doi.org/10.1093/eurheartj/ehs067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Qualitative characterization of coronary plaques as non-calcified (A), mixed (B), and calcified (C)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Qualitative characterization of coronary plaques as non-calcified (A), mixed (B), and calcified (C)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2024-04-27T01:24:27Z</dcterms:modified>
</cp:coreProperties>
</file>