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3CBFB-236F-4D34-963C-C08B400736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9F5A4-D001-4D28-9329-0A2058EE84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Arrangement and designation of cerebrospinal fluid drain.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A49289-ADB9-4B9D-A9FC-07C490990A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510/icvts.2011.2722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13, Issue 6, December 2011, Pages 557–565,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https://doi.org/10.1510/icvts.2011.272211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Arrangement and designation of cerebrospinal fluid drain.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Arrangement and designation of cerebrospinal fluid drain.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2024-04-26T12:10:50Z</dcterms:modified>
</cp:coreProperties>
</file>