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93567D-0857-489D-A6E7-90456C3977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37018D-A8A2-4BD4-AC13-4D1E32EF25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AED427-2E59-4A29-8D77-069BDD2400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2024-04-26T10:43:01Z</dcterms:modified>
</cp:coreProperties>
</file>