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857C04-57D8-4EDE-B3AC-E8B77ABE6A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0A379B-302B-4361-9EE7-389B7D01A9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800AED-DF52-4365-829F-73EE52C7B7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2024-04-27T00:29:41Z</dcterms:modified>
</cp:coreProperties>
</file>