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28BF62-3B5A-4016-A914-0985AA4496F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727835A-F979-4C1F-A840-678B4FDABBF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 of ageing culture filtrate of A. ostenfeldii strain BAHME136. Rhodomonas sp. mortality (% of control) was recorded after 0, 1, 2 and 3 days of ageing of whole algal culture, of filtrate from 10 µm gauze filtration or of filtrate from by 0.2 µm pore-size filtration. Results expressed as triplicate mean ± 1 SD.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B32F1B-AAEE-412D-95F7-960EC10DE67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Mortality of Rhodomonas sp. (% of control) as a function of initial cell concentration. Different cell concentrations of Rhodomonas sp. were exposed to cells of A. ostenfeldii BAHME136 (final concentration: 500 mL−1) for 3 h. Data points represent mean values (n = 3) with error bars (±1SD).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B32F1B-AAEE-412D-95F7-960EC10DE67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Microscopic observations of lytic effects of A. ostenfeldii on different target species. Photos in the left row (A, D, G, J, L, O and R) show unaffected cells from control treatment. (A–C) Rhodomonas sp.; (B) beginning of cell lysis, note the formation of blisters; (C) completely lysed cell. (D–F) Dunaliella salina; (E) elongated cell frequently found after short-term incubation (hours); (F) completely lysed cell. (G–I) Thalassiosira weissflogii; (H) cell with partly granulated cytoplasm; (I) completely lysed cell. (J and K) Scrippsiella trochoidea; (K) temporary cysts with empty theca. (L–N) Oxyrrhis marina (round dark particles are remains of Dunaliella salina used as food in O. marina cultures; (M) round cell; (N) lysed cell. (O–Q) Amphidinium crassum; (P) round cell; (Q) lysed cell. (R–T) Rimostrombidium caudatum; (S) round cell; (T) lysed cell. Scale bar represents 10 µm. Note that the sequence of prints is not a true time course.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B32F1B-AAEE-412D-95F7-960EC10DE67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Numbers of intact cells of different target organisms exposed to fresh culture medium (control) or to whole-cell culture of three A. ostenfeldii strains (K-0287, BAHME136, AOSH1). Samples were taken after 3 h (black bars) and in some cases after 24 h (white bars) after incubation. (A) Rhodomonas sp.; (B) D. salina; (C) T. weissflogii; (D) A. crassum; (E) R. caudatum; (F) Strombidium sp.; (G) P. parvum; (H) E. huxleyi. Results expressed as triplicate mean ± 1 SD. Asterisks above bars indicate values significantly (P &lt; 0.01) different from control.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B32F1B-AAEE-412D-95F7-960EC10DE67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Two different batch cultures of A. ostenfeldii (strain AOSH1) grown at 15°C and photon flux density of 100 µmol m−2 s−1. (A) Growth curves. (B) Percentage of motile O. marina cells after 1 h exposure (live counts) as a function of algal cell concentration when measured along the growth curve. (C) Percentage of intact O. marina cells after 3 h incubation (fixed cell counts) as a function of different cell concentrations when measured along the growth curve. Results in (B) and (C) are expressed as triplicate mean ± 1 SD.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B32F1B-AAEE-412D-95F7-960EC10DE674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Percentage of motile O. marina cells after 1 h incubation (open circles) and intact O. marina after 3 h incubation (filled circles) as a function of algal cell concentration for (A) A. ostenfeldii strain K-0287, (B) strain BAHME 136 and (C) strain AOSH1 when measured along the growth curve. Results are expressed as triplicate mean ± 1 SD.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B32F1B-AAEE-412D-95F7-960EC10DE674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A. ostenfeldii filtrate on S. trochoidea. (A): Percent of motile S. trochoidea cells (compared with seawater control) when incubated for 1, 3 or 24 h with culture filtrate of A. ostenfeldii strain K-0287, BAHME136 or AOSH1. (B): Number of intact S. trochoidea cells after 3 h incubation (fixed samples). Results expressed as triplicate mean ± 1 SD. Asterisks above bars indicate values significantly (P &lt; 0.01) different from control.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B32F1B-AAEE-412D-95F7-960EC10DE674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Fluorescence yield (Fv/Fm) of different target algae as a function of incubation time with fresh culture medium (control, filled circles) or 10 µm gauze filtrate of A. ostenfeldii K-0287 (open circles), strain BAHME136 (filled squares) or strain AOSH1 (open squares). (A) Rhodomonas sp.; (B) D. salina; (C) T. weissflogii; (D) E. huxleyi; (E) S. trochoidea. Data points represent mean values (n = 3) with error bars (±1SD).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B32F1B-AAEE-412D-95F7-960EC10DE674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Number of intact cells from the PAM fluorometry experiment for (A) Rhodomonas sp., (B) D. salina, (C) T. weissflogii, (D) E. huxleyi and (E) S. trochoidea. Black bars: cell counts after 3 h incubation. Open bars (for T. weissflogii and E. huxleyi): cell counts after 24 h incubation. Dotted area in (E) represent fraction of temporary cysts. Data represent mean value (n = 3) with error bars (±1 SD). Asterisks above bars indicate values significantly (P &lt; 0.01) different from control.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B32F1B-AAEE-412D-95F7-960EC10DE674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plankt/fbm0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plankt/fbm0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plankt/fbm0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plankt/fbm0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plankt/fbm0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plankt/fbm0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plankt/fbm0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plankt/fbm0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plankt/fbm0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Plankton Res</a:t>
            </a:r>
            <a:r>
              <a:rPr lang="en-US" altLang="en-US" sz="1000">
                <a:solidFill>
                  <a:srgbClr val="333333"/>
                </a:solidFill>
              </a:rPr>
              <a:t>, Volume 29, Issue 6, JUNE 2007, Pages 527–543,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https://doi.org/10.1093/plankt/fbm034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6. </a:t>
            </a:r>
            <a:r>
              <a:rPr lang="en-US" altLang="en-US" b="0"/>
              <a:t>Effect of ageing culture filtrate of A. ostenfeldii strain BAHME136. Rhodomonas sp. mortality (% of control)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916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Plankton Res</a:t>
            </a:r>
            <a:r>
              <a:rPr lang="en-US" altLang="en-US" sz="1000">
                <a:solidFill>
                  <a:srgbClr val="333333"/>
                </a:solidFill>
              </a:rPr>
              <a:t>, Volume 29, Issue 6, JUNE 2007, Pages 527–543,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https://doi.org/10.1093/plankt/fbm034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7. </a:t>
            </a:r>
            <a:r>
              <a:rPr lang="en-US" altLang="en-US" b="0"/>
              <a:t>Mortality of Rhodomonas sp. (% of control) as a function of initial cell concentration. Different cell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8772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Plankton Res</a:t>
            </a:r>
            <a:r>
              <a:rPr lang="en-US" altLang="en-US" sz="1000">
                <a:solidFill>
                  <a:srgbClr val="333333"/>
                </a:solidFill>
              </a:rPr>
              <a:t>, Volume 29, Issue 6, JUNE 2007, Pages 527–543,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https://doi.org/10.1093/plankt/fbm034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Microscopic observations of lytic effects of A. ostenfeldii on different target species. Photos in the left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30600" y="1371600"/>
            <a:ext cx="208521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Plankton Res</a:t>
            </a:r>
            <a:r>
              <a:rPr lang="en-US" altLang="en-US" sz="1000">
                <a:solidFill>
                  <a:srgbClr val="333333"/>
                </a:solidFill>
              </a:rPr>
              <a:t>, Volume 29, Issue 6, JUNE 2007, Pages 527–543,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https://doi.org/10.1093/plankt/fbm034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Numbers of intact cells of different target organisms exposed to fresh culture medium (control) or to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013200" y="1371600"/>
            <a:ext cx="110746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Plankton Res</a:t>
            </a:r>
            <a:r>
              <a:rPr lang="en-US" altLang="en-US" sz="1000">
                <a:solidFill>
                  <a:srgbClr val="333333"/>
                </a:solidFill>
              </a:rPr>
              <a:t>, Volume 29, Issue 6, JUNE 2007, Pages 527–543,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https://doi.org/10.1093/plankt/fbm034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Two different batch cultures of A. ostenfeldii (strain AOSH1) grown at 15°C and photon flux density of 100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492500" y="1371600"/>
            <a:ext cx="216964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Plankton Res</a:t>
            </a:r>
            <a:r>
              <a:rPr lang="en-US" altLang="en-US" sz="1000">
                <a:solidFill>
                  <a:srgbClr val="333333"/>
                </a:solidFill>
              </a:rPr>
              <a:t>, Volume 29, Issue 6, JUNE 2007, Pages 527–543,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https://doi.org/10.1093/plankt/fbm034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Percentage of motile O. marina cells after 1 h incubation (open circles) and intact O. marina after 3 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65500" y="1371600"/>
            <a:ext cx="241342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Plankton Res</a:t>
            </a:r>
            <a:r>
              <a:rPr lang="en-US" altLang="en-US" sz="1000">
                <a:solidFill>
                  <a:srgbClr val="333333"/>
                </a:solidFill>
              </a:rPr>
              <a:t>, Volume 29, Issue 6, JUNE 2007, Pages 527–543,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https://doi.org/10.1093/plankt/fbm034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Effects of A. ostenfeldii filtrate on S. trochoidea. (A): Percent of motile S. trochoidea cells (compared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40000" y="1371600"/>
            <a:ext cx="407136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Plankton Res</a:t>
            </a:r>
            <a:r>
              <a:rPr lang="en-US" altLang="en-US" sz="1000">
                <a:solidFill>
                  <a:srgbClr val="333333"/>
                </a:solidFill>
              </a:rPr>
              <a:t>, Volume 29, Issue 6, JUNE 2007, Pages 527–543,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https://doi.org/10.1093/plankt/fbm034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8. </a:t>
            </a:r>
            <a:r>
              <a:rPr lang="en-US" altLang="en-US" b="0"/>
              <a:t>Fluorescence yield (F</a:t>
            </a:r>
            <a:r>
              <a:rPr lang="en-US" altLang="en-US" b="0" baseline="-25000"/>
              <a:t>v</a:t>
            </a:r>
            <a:r>
              <a:rPr lang="en-US" altLang="en-US" b="0"/>
              <a:t>/F</a:t>
            </a:r>
            <a:r>
              <a:rPr lang="en-US" altLang="en-US" b="0" baseline="-25000"/>
              <a:t>m</a:t>
            </a:r>
            <a:r>
              <a:rPr lang="en-US" altLang="en-US" b="0"/>
              <a:t>) of different target algae as a function of incubation time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57600" y="1371600"/>
            <a:ext cx="181790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Plankton Res</a:t>
            </a:r>
            <a:r>
              <a:rPr lang="en-US" altLang="en-US" sz="1000">
                <a:solidFill>
                  <a:srgbClr val="333333"/>
                </a:solidFill>
              </a:rPr>
              <a:t>, Volume 29, Issue 6, JUNE 2007, Pages 527–543,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https://doi.org/10.1093/plankt/fbm034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9. </a:t>
            </a:r>
            <a:r>
              <a:rPr lang="en-US" altLang="en-US" b="0"/>
              <a:t>Number of intact cells from the PAM fluorometry experiment for (A) Rhodomonas sp., (B) D. salina, (C) T.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68700" y="1371600"/>
            <a:ext cx="200348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27</Paragraphs>
  <Slides>9</Slides>
  <Notes>9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0">
      <vt:lpstr>13_Office Theme</vt:lpstr>
      <vt:lpstr>Fig. 6. Effect of ageing culture filtrate of A. ostenfeldii strain BAHME136. Rhodomonas sp. mortality (% of control) ...</vt:lpstr>
      <vt:lpstr>Fig. 7. Mortality of Rhodomonas sp. (% of control) as a function of initial cell concentration. Different cell ...</vt:lpstr>
      <vt:lpstr>Fig. 1. Microscopic observations of lytic effects of A. ostenfeldii on different target species. Photos in the left ...</vt:lpstr>
      <vt:lpstr>Fig. 5. Numbers of intact cells of different target organisms exposed to fresh culture medium (control) or to ...</vt:lpstr>
      <vt:lpstr>Fig. 2. Two different batch cultures of A. ostenfeldii (strain AOSH1) grown at 15°C and photon flux density of 100 ...</vt:lpstr>
      <vt:lpstr>Fig. 3. Percentage of motile O. marina cells after 1 h incubation (open circles) and intact O. marina after 3 h ...</vt:lpstr>
      <vt:lpstr>Fig. 4. Effects of A. ostenfeldii filtrate on S. trochoidea. (A): Percent of motile S. trochoidea cells (compared ...</vt:lpstr>
      <vt:lpstr>Fig. 8. Fluorescence yield (Fv/Fm) of different target algae as a function of incubation time ...</vt:lpstr>
      <vt:lpstr>Fig. 9. Number of intact cells from the PAM fluorometry experiment for (A) Rhodomonas sp., (B) D. salina, (C) T.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2024-04-26T15:45:39Z</dcterms:modified>
</cp:coreProperties>
</file>