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8DFB99-A062-4672-B1A3-5163391149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12041-2FBC-44C1-AEF7-DA1DE16794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MRA of abdominal aorta and its branches showing stenosis of bilateral renal artery and celiac artery. (b) MRA of abdominal aorta and its branches showing stenosis of bilateral renal artery and celiac artery. (c) DSA of renal artery stenosis at origin (d) post angioplasty and stenting. (e) Bone marrow histology in polycythaemia vera patients-hematoxylin and eosin-stained bone marrow biopsy revealed increased cellularity with predominantly erythroid hyperplasia.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ERA-EDTA. All rights reserved. For permissions, please e-mail: journals.permissions@oup.comThis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9B335-E754-44AD-9418-6A5A595138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plus/sfr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NDT Plus</a:t>
            </a:r>
            <a:r>
              <a:rPr lang="en-US" altLang="en-US" sz="1000">
                <a:solidFill>
                  <a:srgbClr val="333333"/>
                </a:solidFill>
              </a:rPr>
              <a:t>, Volume 4, Issue 3, June 2011, Pages 175–177, </a:t>
            </a:r>
            <a:r>
              <a:rPr lang="en-US" altLang="en-US" sz="1000">
                <a:solidFill>
                  <a:srgbClr val="333333"/>
                </a:solidFill>
                <a:hlinkClick r:id="rId3"/>
              </a:rPr>
              <a:t>https://doi.org/10.1093/ndtplus/sfr028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MRA of abdominal aorta and its branches showing stenosis of bilateral renal artery and celiac artery.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MRA of abdominal aorta and its branches showing stenosis of bilateral renal artery and celiac artery.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2024-04-26T14:27:36Z</dcterms:modified>
</cp:coreProperties>
</file>