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71D77-62F6-445A-A1C6-53B618CDF2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3411C2-0B4F-470C-8752-4FB4DB0C8B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Comparison of the isotopic and SYBR Green I measurements for clinical isolates of Plasmodium falciparum tested against four drugs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FCCFD-3F5D-4B52-8461-2AF791E6054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Bland and Altman graph of the difference in log IC50s between the two methods (SYBR Green I and isotopic assays) for chloroquine, monodesethylamodiaquine, quinine and dihydroartemisinin plotted against the mean values. The estimated mean difference (− 0.01) and its confidence interval (2 SD) were calculated and are drawn as horizontal lines. As the IC50s increase, no tendency for greater or smaller differences between the methods is observed on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FCCFD-3F5D-4B52-8461-2AF791E6054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Bland and Altman graph of the difference in log IC90s between the two methods (SYBR Green I and isotopic assays) for chloroquine, monodesethylamodiaquine, quinine and dihydroartemisinin plotted against the mean values. The estimated mean difference (+ 1.2) and its confidence interval (2 SD) were calculated and are drawn as horizontal lines. As the IC90s increase, no tendency for greater or smaller differences between the methods is observed on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3FCCFD-3F5D-4B52-8461-2AF791E6054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trstmh.2008.01.0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trstmh.2008.01.0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trstmh.2008.01.02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102, Issue 4, April 2008, Pages 346–351, </a:t>
            </a:r>
            <a:r>
              <a:rPr lang="en-US" altLang="en-US" sz="1000">
                <a:solidFill>
                  <a:srgbClr val="333333"/>
                </a:solidFill>
                <a:hlinkClick r:id="rId3"/>
              </a:rPr>
              <a:t>https://doi.org/10.1016/j.trstmh.2008.01.021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Comparison of the isotopic and SYBR Green I measurements for clinical isolates of Plasmodium falciparum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9376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102, Issue 4, April 2008, Pages 346–351, </a:t>
            </a:r>
            <a:r>
              <a:rPr lang="en-US" altLang="en-US" sz="1000">
                <a:solidFill>
                  <a:srgbClr val="333333"/>
                </a:solidFill>
                <a:hlinkClick r:id="rId3"/>
              </a:rPr>
              <a:t>https://doi.org/10.1016/j.trstmh.2008.01.021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Bland and Altman graph of the difference in log IC50s between the two methods (SYBR Green I and isotopic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193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102, Issue 4, April 2008, Pages 346–351, </a:t>
            </a:r>
            <a:r>
              <a:rPr lang="en-US" altLang="en-US" sz="1000">
                <a:solidFill>
                  <a:srgbClr val="333333"/>
                </a:solidFill>
                <a:hlinkClick r:id="rId3"/>
              </a:rPr>
              <a:t>https://doi.org/10.1016/j.trstmh.2008.01.021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Bland and Altman graph of the difference in log IC90s between the two methods (SYBR Green I and isotopic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13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Table 1 Comparison of the isotopic and SYBR Green I measurements for clinical isolates of Plasmodium falciparum ...</vt:lpstr>
      <vt:lpstr>Figure 1 Bland and Altman graph of the difference in log IC50s between the two methods (SYBR Green I and isotopic ...</vt:lpstr>
      <vt:lpstr>Figure 2 Bland and Altman graph of the difference in log IC90s between the two methods (SYBR Green I and isotopic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2024-04-27T04:24:24Z</dcterms:modified>
</cp:coreProperties>
</file>