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53C103-57FA-44D0-9556-64B05EDE4B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C14F1E-38B5-47BA-B1D5-8F09DB85AC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Whole-brain response to FOOD commercials covaried with percent body fat, accounting for age and gender. Activations are overlayed on an inflated representation of the cortical surface (Marcus et al. 2010; Marcus et al. 2011). Activations were observed in bilateral regions of sensorimotor cortices along the pre- and post-central gyri and bilateral central sulci and a region of the right insula/posterior opercula.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8D27E-E2D4-408D-8DFC-23D9DBACF3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2602–2611,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Whole-brain response to FOOD commercials covaried with percent body fat, accounting for age and gender.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Whole-brain response to FOOD commercials covaried with percent body fat, accounting for age and gender.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2024-04-26T04:07:39Z</dcterms:modified>
</cp:coreProperties>
</file>