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66C76-B257-47CC-ADA3-837981D8B1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317E9-250E-4B56-8B72-DE755193EB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6. Results of the ROI analysis showing a double dissociation in signal intensity during the delay period of location (black bars) and voice (white bars) tasks in the left IFG/Insula and the right SFS/PreCG,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CEB10-EB66-4494-990B-BE1FC42D10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768–780,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6. Results of the ROI analysis showing a double dissociation in signal intensity during the delay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6. Results of the ROI analysis showing a double dissociation in signal intensity during the delay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2024-04-26T05:18:02Z</dcterms:modified>
</cp:coreProperties>
</file>