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138B1-1809-4FC6-8412-D5E7ADC975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AAB5D-C6F6-49C9-BABD-6E803484F8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Speech perception network: [Syllable listening &gt; Null events] rendered onto a canonical brain image. (B) Speech production network: [Overt &gt; Covert]. (C) Effect of degradation: [((NV + SW)/2) &gt; CL]. Response plot shows parameter estimates from the peak voxel in the LIFG and premotor cluster with error bars suitable for repeated-measures comparisons (Loftus and Masson 1994), and a scatter plot of the correlation between the BOLD response from the peak voxel and the d′ scores for the identification of repetitions of degraded syllables. (D) Whole-brain correlation relating d′ scores for degraded syllables and brain activity for degraded speech, with a scatter plot of the data within the Inferior Parietal Lobe region showing a significant correlation (for purpose of illustration not for effect size inference). All results presented at P &lt; 0.001 peak level uncorrected, q &lt; 0.05 cluster-level FDR corrected.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DDCFC-B7B0-4F74-9EA5-E7797595B6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12, December 2015, Pages 4772–4788,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(A) Speech perception network: [Syllable listening &gt; Null events] rendered onto a canonical brain image.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(A) Speech perception network: [Syllable listening &gt; Null events] rendered onto a canonical brain image.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2024-04-26T09:53:43Z</dcterms:modified>
</cp:coreProperties>
</file>