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CD724-31FE-4C26-A833-5AE2ECA9EE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B62CC6-6E0D-4D24-8943-A800BA4A80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E1ADC-E16F-4627-902F-42EBDE4656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2024-04-27T03:06:47Z</dcterms:modified>
</cp:coreProperties>
</file>