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7D223-AEC2-4A55-AA3C-3A5D40A5CB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185AE-5352-4071-94A8-9C02CB9ED1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average number of pups produced per year per individual in Ranch groups in which information on group membership during breeding events was available, comparing dominant and subordinate females (a, n = 9 groups) and dominant, subordinate immigrant, and subordinate philopatric males (b, n = 7 groups)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Reproductive skew between different categories of males and females: dominant, immigrant subordinate, and males from outside the group. Mean (± SE) percentages of the total number of pups for which parentage was assigned or for which all adult males in a group were excluded (i.e., had a LOD score of 0), and therefore, paternity was attributed to a male from outside the group. (a) Data from the Ranch site (n = 10 groups). (b) Data from the Park site (n = 6 groups). DM indicates dominant male; SM, subordinate male; OM, outside male; DF, dominant female; and SF, subordinate female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proportion of the dominant and subordinate females' pups that were fathered by dominant (dotted), subordinate (immigrant) (diagonal stripes) and outside (horizontal stripes) males (n = 115 for dominant females and n = 17 for subordinate females)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Diagram of an average meerkat group at the Ranch showing the different categories of status, sex, and dispersal and relatedness between different categories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relatedness between breeding pairs compared with that between all opposite sex pairs of adults in all groups (n = 16 groups)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(±SE) of relatedness to the breeder of the opposite sex (sample consists of 96 adults at the Ranch measured at the time of conception of 46 litters). Circles indicate mean for breeders; triangles, mean for nonbreeders. *All sex/rank categories had a relatedness to the opposite sex breeder that was not significantly different from zero, apart from subordinate males (df = 24, p &lt;.01)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International Society for Behavioral Ecology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74C25-FED7-4FBD-BD3F-C729B5C2E1D4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eheco/arg04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The average number of pups produced per year per individual in Ranch groups in which information on group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54400" y="1371600"/>
            <a:ext cx="22389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Reproductive skew between different categories of males and females: dominant, immigrant subordinate,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517900" y="1371600"/>
            <a:ext cx="211740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proportion of the dominant and subordinate females' pups that were fathered by dominant (dotted),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87600" y="1371600"/>
            <a:ext cx="437665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Diagram of an average meerkat group at the Ranch showing the different categories of status, sex,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68500" y="1371600"/>
            <a:ext cx="52164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Mean (±SE) relatedness between breeding pairs compared with that between all opposite sex pairs of adults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47900" y="1371600"/>
            <a:ext cx="46478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14, Issue 4, July 2003, Pages 472–480,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Mean (±SE) of relatedness to the breeder of the opposite sex (sample consists of 96 adults at the Ranch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49500" y="1371600"/>
            <a:ext cx="44374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The average number of pups produced per year per individual in Ranch groups in which information on group ...</vt:lpstr>
      <vt:lpstr>Figure 2 Reproductive skew between different categories of males and females: dominant, immigrant subordinate, and ...</vt:lpstr>
      <vt:lpstr>Figure 3 The proportion of the dominant and subordinate females' pups that were fathered by dominant (dotted), ...</vt:lpstr>
      <vt:lpstr>Figure 4 Diagram of an average meerkat group at the Ranch showing the different categories of status, sex, and ...</vt:lpstr>
      <vt:lpstr>Figure 5 Mean (±SE) relatedness between breeding pairs compared with that between all opposite sex pairs of adults in ...</vt:lpstr>
      <vt:lpstr>Figure 6 Mean (±SE) of relatedness to the breeder of the opposite sex (sample consists of 96 adults at the Ranch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2024-04-26T17:05:05Z</dcterms:modified>
</cp:coreProperties>
</file>