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1C9166-AA6E-47D6-988A-D271056BAB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B8FAB2-4221-481B-A2AA-0AC1F8CE4E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Patterns of altered cerebral cortex morphology in (a) left MTLE+HS patients compared with healthy controls, (b) left MTLE+HS patients compared with their asymptomatic siblings, and (c) siblings of left MTLE+HS patients compared with healthy controls. Areas of increased metric distortion relative to the reference group (i.e., controls or asymptomatic siblings) are shown in red/yellow, whereas areas of reduced metric distortion relative to the reference group are showed in blue/cyan. Maps of metric distortion changes are reported at P &lt; 0.05 (all survived correction for multiple comparisons). In each panel, the top row represents the left hemisphere and the bottom row represents the right hemisphere.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22387-83BF-413E-B2C9-7A2A26CCBE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3, March 2016, Pages 1234–1241,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Patterns of altered cerebral cortex morphology in (a) left MTLE+HS patients compared with healthy controls,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Patterns of altered cerebral cortex morphology in (a) left MTLE+HS patients compared with healthy controls,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2024-04-27T01:20:05Z</dcterms:modified>
</cp:coreProperties>
</file>