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DD8A6-7D98-4AD5-9685-C79D7E6D7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88E74-3C2C-40A9-8E0A-878C1B6427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Pyrimidine metabolic pathway in strain FY1679-5C (leu2Δ1 his3Δ200 ura3-52) used for YBL042 gene disruption. UP, uracil permease; UIP, uridine permease; 5FU, 5-fluorouracil; 5FUI, 5-fluorouridine.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Federation of European Microbiological Societies. Published by Elsevier Science B.V.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0D550-A990-47C8-B8C6-BD8D8280BB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1998.tb1284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159, Issue 1, February 1998,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https://doi.org/10.1111/j.1574-6968.1998.tb12843.x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Pyrimidine metabolic pathway in strain FY1679-5C (leu2Δ1 his3Δ200 ura3-52) used for YBL042 gene disruption.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172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Pyrimidine metabolic pathway in strain FY1679-5C (leu2Δ1 his3Δ200 ura3-52) used for YBL042 gene disruption.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2024-04-26T13:58:17Z</dcterms:modified>
</cp:coreProperties>
</file>