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D9B159-A8DF-41D5-BAC7-5544EE21AE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84662D-AD92-4224-AFFC-3D7173D65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Low concentrations of NO inhibit insulin-induced vasoconstriction. Responses are given as changes from the diameter just before the first addition of insulin or solvent, termed the baseline diameter (see Section 2). White bars, insulin; hatched bars, insulin+l-NA; black bars, insulin+l-NA+SNAP (40–80 nM, see Section 2). B. Insulin induces endothelin-mediated vasoconstriction in the presence of wortmannin, an inhibitor of PI3-kinase. White bar, wortmannin (50 nM)+solvent; grey bar, wortmannin+insulin (34 μU/ml); black bar, wortmannin+insulin+PD142893 (3 μM).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7B845-CAC5-4CE7-8080-B28FE027E2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593-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56, Issue 3, December 2002, Pages 464–471,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https://doi.org/10.1016/S0008-6363(02)00593-X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(A) Low concentrations of NO inhibit insulin-induced vasoconstriction. Responses are given as changes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(A) Low concentrations of NO inhibit insulin-induced vasoconstriction. Responses are given as changes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2024-04-26T15:02:26Z</dcterms:modified>
</cp:coreProperties>
</file>