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BA3A44-4134-498E-9519-D8754DD9C0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5F8B1E-E934-4D09-84B7-527102CF51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Myostatin stimulates SMAD2 phosphorylation in E18 cardiomyocytes. (a) Representative western blot demonstrates myostatin's ability to induce SMAD2 phosphorylation in proliferating E18 cardiomyocytes within 30 mins of treatment. E18 cardiomyocytes stimulated with 500 ng of recombinant myostatin (R&amp;D Systems) for the length of time indicated were analysed by Western blotting for SMAD phosphorylation.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88E18D-F397-4596-95B9-04E1648FAA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7.02.0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74, Issue 2, May 2007, Pages 304–312, </a:t>
            </a:r>
            <a:r>
              <a:rPr lang="en-US" altLang="en-US" sz="1000">
                <a:solidFill>
                  <a:srgbClr val="333333"/>
                </a:solidFill>
                <a:hlinkClick r:id="rId3"/>
              </a:rPr>
              <a:t>https://doi.org/10.1016/j.cardiores.2007.02.023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Myostatin stimulates SMAD2 phosphorylation in E18 cardiomyocytes. (a) Representative western blot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Myostatin stimulates SMAD2 phosphorylation in E18 cardiomyocytes. (a) Representative western blot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2024-04-26T10:30:55Z</dcterms:modified>
</cp:coreProperties>
</file>