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10BB3E-92A0-46B2-9A3F-C2FF509FA37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583D8D-1DF7-4DC1-B957-738AA25B41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Scheme 1 </a:t>
            </a:r>
            <a:r>
              <a:rPr lang="en-US" altLang="en-US">
                <a:latin typeface="Arial" pitchFamily="34" charset="0"/>
                <a:ea typeface="Arial" pitchFamily="34" charset="0"/>
              </a:rPr>
              <a:t>Synthesis of cyanine-AMP conjugates.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E7778-7817-4C85-A016-3AAEE5589CF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Purification and subsequent analysis of F550/570 by HPLC. (A) F550/570 sample was injected onto a Delta Pak C18 column, 7.8 × 300 mm2, pre-equilibrated in 20 mM phosphate buffer, pH 7.0, flow rate 5 ml/min. The mobile phase was manually changed in the following order: 100% water at 7 min → 20% MeOH/80% water at 9 min → 30% MeOH/70% water at 16 min → 40% MeOH/60% water at 23 min → 50% MeOH/50% water at 30 min → 60% MeOH/40% water at 38 min → 100% MeOH at 45 min. The 25–30 min fraction (marked as F550/570) has the desired UV spectrum from an online photodiode array detector. (B) Analysis of the 25–30 min fraction by an Econosphere C18 column, 4.6 × 50 mm2, in 60% MeOH/40% 20 mM phosphate, pH 7.0, flow rate 0.5 ml/min. The insert shows the UV–visible spectrum of the peak.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E7778-7817-4C85-A016-3AAEE5589CF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Purification and subsequent analysis of F650/670 by HPLC. (A) F650/670 sample was injected onto a Delta Pak C18 column, 7.8 × 300 mm2, pre-equilibrated in 20 mM phosphate buffer, pH 7.0, flow rate 5 ml/min. The mobile phase was manually changed in the following order: 100% water at 11 min → 20% MeOH/80% water at 18 min → 30% MeOH/70% water at 23 min → 40% MeOH/60% water at 29 min → 50% MeOH/50% water at 35 min → 60% MeOH/40% water at 43 min → 100% MeOH at 52 min. The 41–45 min fraction (marked as F650/670) has the desired UV spectrum from an online photodiode array detector. (B) Analysis of the 41–45 min fraction by an Econosphere C18 column, 4.6 × 50 mm2, in 60% MeOH/40% 20 mM phosphate, pH 7.0, flow rate 0.5 ml/min. The insert shows the UV–visible spectrum of the peak.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E7778-7817-4C85-A016-3AAEE5589CF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UV–visible absorption spectra (Ab) and fluorescence emission spectra (Em) of F550/570 and F650/670. The spectra were measured in 20 mM phosphate buffer, pH 7.0. All spectra were normalized to 1 at their λmax. The λmax difference between excitation and emission is 20 nm for both F550/570 and F650/670.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E7778-7817-4C85-A016-3AAEE5589CFC}"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RNA fluorescent labeling by F550/570 and F650/670 under the T7 φ2.5 promoter (18,19). All RNA was also internally 32P-labeled by [α-32P]ATP. After transcription, RNA samples were fractionated by PAGE. Lane 1, normal transcription; lanes 2 and 3, transcription in the presence of F550/570 and F650/670, respectively. (A) 32P-phosphorimaging reveals total RNA bands in different transcription experiments. (B) Scanning of the same gel under the excitation of a 532 nm laser shows only F550/570-labeled RNA. (C) Under excitation with a 633 nm laser, only F650/670-labeled RNA is visible. The RNA sequence was that of a thioester-synthesizing ribozyme TES33, 92 nt (24). RNAs from ∼5 μl transcription were used for the gel.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E7778-7817-4C85-A016-3AAEE5589CFC}"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Resolution of dye-labeled RNA of different sizes by 8% PAGE (42 × 35 × 0.08 cm3). Each RNA was run 30 cm from the origin under either constant voltage or constant wattage. (A) The relationship of RNA size and gel-running time under two different conditions. (B) Relative electrophoretic mobility of different RNA sizes to xylene cyanol (XC) and resolution between dye-labeled RNA and unlabeled RNA.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E7778-7817-4C85-A016-3AAEE5589CFC}"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Ribozyme reaction site mapping by F550/570-labeled RNA. RNA from 10 μl transcription was used for the analysis. (A) The secondary structure of ACT3 (25). It is difficult to label the 5′ end by [γ-32P]ATP and PNK due to its recessed 5′ end. (B) PAGE analysis of Neutravidin column-eluted RNA fragments (lane 1), along with an RNase T1-digested ladder of the same F550/570-labeled RNA. RNA fragments were generated by partial lead hydrolysis of biocytinCoA-reacted RNA (F550/570-labeled). After electrophoresis, the gel was scanned directly by an Amersham Typhoon phosphorimager under the excitation of a 532 nm laser. (C) Fluorescence intensity profile of lane 1 in (B). (D) An illustration of the reaction site mapping. Controlled lead-induced RNA hydrolysis randomly cuts the RNA to all possible fragments, except for the reactive site where the 2′ OH is blocked by biocytin. The eluted RNA sample from Neutravidin chromatography contains all biocytin-tagged fragments, C51 and above. None of the untagged RNA fragments (U49 and below) is retained by the column. Therefore, PAGE analysis and F550/570-based phosphorimaging can detect all RNA fragments equal to or longer than C51. The reaction site is one nucleotide below C51, i.e. U50.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E7778-7817-4C85-A016-3AAEE5589CFC}"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nar/gni036" TargetMode="External" /><Relationship Id="rId4" Type="http://schemas.openxmlformats.org/officeDocument/2006/relationships/image" Target="../media/image1.png" /><Relationship Id="rId5"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Scheme 1 </a:t>
            </a:r>
            <a:r>
              <a:rPr lang="en-US" altLang="en-US" b="0"/>
              <a:t>Synthesis of cyanine-AMP conjugates.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5040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Purification and subsequent analysis of F550/570 by HPLC. (A) F550/570 sample was injected onto a Delta Pak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98800" y="1371600"/>
            <a:ext cx="295670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Purification and subsequent analysis of F650/670 by HPLC. (A) F650/670 sample was injected onto a Delta Pak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86100" y="1371600"/>
            <a:ext cx="296715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UV–visible absorption spectra (Ab) and fluorescence emission spectra (Em) of F550/570 and F650/670.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76400" y="1371600"/>
            <a:ext cx="579863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RNA fluorescent labeling by F550/570 and F650/670 under the T7 φ2.5 promoter (18,19). All RNA was also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049417"/>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Resolution of dye-labeled RNA of different sizes by 8% PAGE (42 × 35 × 0.08 cm</a:t>
            </a:r>
            <a:r>
              <a:rPr lang="en-US" altLang="en-US" b="0" baseline="30000"/>
              <a:t>3</a:t>
            </a:r>
            <a:r>
              <a:rPr lang="en-US" altLang="en-US" b="0"/>
              <a:t>). Each RNA was run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3034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4, 1 March 2005, Page e37, </a:t>
            </a:r>
            <a:r>
              <a:rPr lang="en-US" altLang="en-US" sz="1000">
                <a:solidFill>
                  <a:srgbClr val="333333"/>
                </a:solidFill>
                <a:hlinkClick r:id="rId3"/>
              </a:rPr>
              <a:t>https://doi.org/10.1093/nar/gni036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Ribozyme reaction site mapping by F550/570-labeled RNA. RNA from 10 μl transcription was used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41500" y="1371600"/>
            <a:ext cx="547062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Scheme 1 Synthesis of cyanine-AMP conjugates.
</vt:lpstr>
      <vt:lpstr>Figure 1 Purification and subsequent analysis of F550/570 by HPLC. (A) F550/570 sample was injected onto a Delta Pak ...</vt:lpstr>
      <vt:lpstr>Figure 2 Purification and subsequent analysis of F650/670 by HPLC. (A) F650/670 sample was injected onto a Delta Pak ...</vt:lpstr>
      <vt:lpstr>Figure 3 UV–visible absorption spectra (Ab) and fluorescence emission spectra (Em) of F550/570 and F650/670. The ...</vt:lpstr>
      <vt:lpstr>Figure 4 RNA fluorescent labeling by F550/570 and F650/670 under the T7 φ2.5 promoter (18,19). All RNA was also ...</vt:lpstr>
      <vt:lpstr>Figure 5 Resolution of dye-labeled RNA of different sizes by 8% PAGE (42 × 35 × 0.08 cm3). Each RNA was run ...</vt:lpstr>
      <vt:lpstr>Figure 6 Ribozyme reaction site mapping by F550/570-labeled RNA. RNA from 10 μl transcription was used for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2024-09-19T04:42:05Z</dcterms:modified>
</cp:coreProperties>
</file>