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5A35C-76A4-42D3-AB69-1BB96B508D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BAE9E-464F-4786-821B-5117DDAEA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β-galactosidase activity of the pCMVβ plasmid in cell lines with and without DMSO. Groups are as follows: n/n without DMSO during and after electroporation; n/D: no DMSO during, but 1.25% after, electroporation; D/n: 1.25% DMSO but not after electroporation; D/D: 1.25% DMSO during and after electroporation. The data are normalized with respect to the n/n group for better comparability. Data are shown as ± SD of four completely individual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4C5B6-D7BD-4243-9B3C-DF07013176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diagram shows the experimental procedure to obtain the most comparable conditions. After the electrical pulse, the cells were resuspended in 6 ml RPMI/10% FCS, split into 2 × 3 ml and mixed with 2 ml RPMI/10% FCS with 3.125% DMSO (n/D and D/D) to give a final DMSO concentration of 1.25%, or without DMSO (n/n and D/n).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4C5B6-D7BD-4243-9B3C-DF070131764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21.43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4.21.43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21, 1 November 1996, Pages 4356–4357,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https://doi.org/10.1093/nar/24.21.4356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the β-galactosidase activity of the pCMVβ plasmid in cell lines with and without DMSO. Groups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71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21, 1 November 1996, Pages 4356–4357,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https://doi.org/10.1093/nar/24.21.4356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diagram shows the experimental procedure to obtain the most comparable conditions. After the electrical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95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 Comparison of the β-galactosidase activity of the pCMVβ plasmid in cell lines with and without DMSO. Groups ...</vt:lpstr>
      <vt:lpstr>Figure 1 The diagram shows the experimental procedure to obtain the most comparable conditions. After the electrical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2024-04-26T15:27:45Z</dcterms:modified>
</cp:coreProperties>
</file>