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61D518-90B1-4FCC-9F55-9B4852C48C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7CDC1C-10BE-4B27-9E65-FB650BC0F2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1453DE-9CDC-4FAD-96D6-F228A0DEC5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2024-04-26T02:18:24Z</dcterms:modified>
</cp:coreProperties>
</file>