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F1821-AE59-4654-815F-E37DA86001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BDC0C-C190-43D7-BFCA-048E6BD81E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most frequently occurring Pfam domains in EpiFactors. Multiple occurrences of a domain within the same protein are counted as one occurrence.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13323-C73D-4AE4-821D-B9AEA9676D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most frequently occurring Pfam domains in EpiFactors. Multiple occurrences of a domain within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most frequently occurring Pfam domains in EpiFactors. Multiple occurrences of a domain within the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2024-04-27T01:19:20Z</dcterms:modified>
</cp:coreProperties>
</file>