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6143B-11CE-4C7A-9D58-558B6BE308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E0EB79-29EB-45CC-A087-73E3EAC08F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4D0D6-F08C-4456-BF75-6A6F74EA6A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2024-04-26T03:17:34Z</dcterms:modified>
</cp:coreProperties>
</file>