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9EE65E-D362-440B-A3EE-C203E6C928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CEC2CC-D197-44E3-897E-BC6B37A74E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Stimuli used in the heading discrimination task consisted of an optic flow field at one of the three sizes with an annulus of either task-irrelevant information; moving or static dots. (A) Outward radial optic flow patterns consisting of white dots on a black background were presented with a surrounding pattern of stationary dots. Three stimulus sizes were randomly interleaved to assess the spatial integration of simulated self-movement cues. The circular field of radial motion and annular surround of stationary dots were scaled to maintain a constant ratio. (B) Heading discrimination performance was better in YAC, than OAC, than EAD participants with an unexpected increase in thresholds with larger stimuli. Bar graphs showing heading discrimination thresholds (mean ± SEM, ordinate) for each stimulus size and subject group. ANOVA confirmed large increases in thresholds across subject groups (P &lt; 0.001) and smaller increases with increasing stimulus size (P = 0.018) with no significant interaction.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2A543E-3DA2-4E1F-8537-4219C7507AE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n0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6, June 2008, Pages 1618–1629, </a:t>
            </a:r>
            <a:r>
              <a:rPr lang="en-US" altLang="en-US" sz="1000">
                <a:solidFill>
                  <a:srgbClr val="333333"/>
                </a:solidFill>
                <a:hlinkClick r:id="rId3"/>
              </a:rPr>
              <a:t>https://doi.org/10.1093/brain/awn064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Stimuli used in the heading discrimination task consisted of an optic flow field at one of the three sizes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Stimuli used in the heading discrimination task consisted of an optic flow field at one of the three sizes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2024-04-26T02:21:23Z</dcterms:modified>
</cp:coreProperties>
</file>