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E23555-275C-45AC-8346-2ECB7AC784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65099F-BCFA-46A2-A6B9-78CB136C47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Effects of left FEF stimulation in the objective task. Validity effect (mean RT for invalid minus valid trials), for the IE scores, as a function of TMS (sham and active), and target location (ipsilateral and contralateral to the stimulated region). Higher scores indicate larger validity effects. Asterisks represent statistically significant differences between conditions. Error bars represent standard error of the mean. Active left FEF TMS increased the validity effect when compared with sham stimulation for targets presented ipsilaterally to the stimulated (left) site, whereas no significant differences were found for right, contralateral targets.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4CBBB1-46C7-4FC7-AE74-4C4E1C72CE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745–753, </a:t>
            </a:r>
            <a:r>
              <a:rPr lang="en-US" altLang="en-US" sz="1000">
                <a:solidFill>
                  <a:srgbClr val="333333"/>
                </a:solidFill>
                <a:hlinkClick r:id="rId3"/>
              </a:rPr>
              <a:t>https://doi.org/10.1093/cercor/bhs357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Effects of left FEF stimulation in the objective task. Validity effect (mean RT for invalid minus valid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Effects of left FEF stimulation in the objective task. Validity effect (mean RT for invalid minus valid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2024-04-26T07:28:43Z</dcterms:modified>
</cp:coreProperties>
</file>