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D22C4B-3C8A-47BF-B456-214E79F842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AD2336-CFED-4462-808D-1D87522CB8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8B5A9-596D-430E-9C06-A44626E4E1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2024-04-26T14:42:28Z</dcterms:modified>
</cp:coreProperties>
</file>