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EC76D-C4D0-4D84-BAD7-7DD1FE1F24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486DA9-4D64-41A9-99F8-BA56C0B33B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IKMC resources for genes expressed in embryonic heart or sub-structures according to the Eurexpress in situ expression database: (a) results of a query involving the in situ expression dataset from Eurexpress and the IKMC projects/alleles dataset, (b) further detail of the expression patterns at the main Eurexpress website after linking from one of the Assay ID results above.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8A8FA-B760-4654-9AE9-DD4919D167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IKMC resources for genes expressed in embryonic heart or sub-structures according to the Eurexpress in situ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IKMC resources for genes expressed in embryonic heart or sub-structures according to the Eurexpress in situ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2024-04-27T05:22:40Z</dcterms:modified>
</cp:coreProperties>
</file>