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DF8D1-DFA7-4071-A41C-67DBF16EFF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C993D-CD76-42A2-85B3-F82D0DB83C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Quinoa (Kd) plants exhibited higher salt tolerance and characteristic symptoms of virus infections. (A–D) Comparative analysis of salinity tolerance in quinoa (Kd) versus Arabidopsis plants grown in soil. 3 week-old quinoa (A, C) and Arabidopsis (B, D) plants were treated with 0 mM NaCl (A, B) or 300 mM NaCl (C, D) for 3 weeks and photographed at 6 weeks after germination. Scale bar = 8 cm. (E) Chlorotic or necrotic local lesions induced on the inoculated quinoa leaves mechanically inoculated with Brome mosaic virus (BMV) or Cowpea chlorotic mottle virus (CCMV) are viewed at 7 days post-inoculation, respectively. Mock, mock inoculation. Scale bar = 2 cm. (F) Systemic or nonsystemic infection of quinoa plants inoculated with BMV or CCMV viewed at 21 days post-inoculation, respectively. Scale bar = 8 cm.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Kazusa DNA Research Institute.This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7C2BDA-59CB-4092-B4E7-5A85A88336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nares/dsw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DNA Res</a:t>
            </a:r>
            <a:r>
              <a:rPr lang="en-US" altLang="en-US" sz="1000">
                <a:solidFill>
                  <a:srgbClr val="333333"/>
                </a:solidFill>
              </a:rPr>
              <a:t>, Volume 23, Issue 6, December 2016, Pages 535–546,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https://doi.org/10.1093/dnares/dsw037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Quinoa (Kd) plants exhibited higher salt tolerance and characteristic symptoms of virus infections. (A–D)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Quinoa (Kd) plants exhibited higher salt tolerance and characteristic symptoms of virus infections. (A–D)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2024-04-26T11:59:38Z</dcterms:modified>
</cp:coreProperties>
</file>