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8D7499-105C-4AB7-9521-A1276FAA6BC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992E42-CE60-41C0-ABC4-E18984FD08B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Role of GABA-A receptors in neocortical neuronal migration in vitro. Organotypic parietal cortical slices incubated with BrdU for 4 h and maintained in culture for 24 h show typical migration pattern of BrdU+ cells destined for upper cortical layers (A1). Blockade of GABA-A receptors with 20 μM BMI causes a significant increase in the migration rate (A2) compared with the untreated controls, as also documented in the quantitative analysis of migrating neurons in the 3 zones I–III (B1). Application of 10 μM muscimol induces a smaller and nonsignificant increase in the migration rate (A3, B2). Data in (B) are expressed as mean ± standard error of the mean and are based on counts of ∼1000 BrdU+ cells per slice and on 10–14 slices from 3 independent cultures per control or experimental group. Scale bar in (A2) corresponds to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8887EB-5FCF-402A-A6BF-12EE70949E9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3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138–148, </a:t>
            </a:r>
            <a:r>
              <a:rPr lang="en-US" altLang="en-US" sz="1000">
                <a:solidFill>
                  <a:srgbClr val="333333"/>
                </a:solidFill>
                <a:hlinkClick r:id="rId3"/>
              </a:rPr>
              <a:t>https://doi.org/10.1093/cercor/bhj135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Role of GABA-A receptors in neocortical neuronal migration in vitro. Organotypic parietal cortical slices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Role of GABA-A receptors in neocortical neuronal migration in vitro. Organotypic parietal cortical slices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2024-09-19T02:17:04Z</dcterms:modified>
</cp:coreProperties>
</file>