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066C0C-4161-4AC2-9E31-FD7CAB55A2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36AD4-741D-4C7A-89D7-028FE28A8E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Bias  and dispersion  of the conditional probability distribution  of the residual magnification λres=λ−λest for sources at redshift zS = 1.5 as a function of the estimated convergence κest. Shown are the conditional bias and dispersion for the simple estimate (24) with the convergence κest reconstructed using the shear from an advanced survey with ngal = 100 arcmin−2 and a filter scale θs = 25 arcsec. Note that the conditional bias of the optimal estimate (25) vanishes by construction, while its conditional dispersion is equal to that of the simple estimate.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Monthly Notices of the Royal Astronomical Society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BCDD5-7737-4B38-9C04-7B3B4285ED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796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412, Issue 2, April 2011, Pages 1023–1037, </a:t>
            </a:r>
            <a:r>
              <a:rPr lang="en-US" altLang="en-US" sz="1000">
                <a:solidFill>
                  <a:srgbClr val="333333"/>
                </a:solidFill>
                <a:hlinkClick r:id="rId3"/>
              </a:rPr>
              <a:t>https://doi.org/10.1111/j.1365-2966.2010.17963.x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Bias  and dispersion  of the conditional probability distribution  of the residual magnification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Bias  and dispersion  of the conditional probability distribution  of the residual magnification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2024-04-26T02:42:38Z</dcterms:modified>
</cp:coreProperties>
</file>