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6AF6E-EB69-4379-B13C-BA5E5E6941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413BC-7A66-4FA0-9BC5-90F1A44DD2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Bee Orchid, Photograph by author.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Association of Physicians.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DB408-D2CA-4595-B19C-AAA8CB112D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9, September 2005, Pages 625–631,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Bee Orchid, Photograph by author.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Bee Orchid, Photograph by author.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2024-04-26T17:09:28Z</dcterms:modified>
</cp:coreProperties>
</file>