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8DBBD-ED08-44C0-98A8-803092AF66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4F6B7-21F5-4D5B-A619-A8D44F171F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IL1RAPL1 expression in hippocampal neurons reveals an absence of IL1RAPL1 I367SfsX6 at the dendrites. (A–D) Hippocampal neurons were transfected with GFP, miRNA against IL1RAPL1 and/or cDNA coding for human WT or I367SfsX6 IL1RAPL1. It is visualized by direct fluorescence (green/left), by immunofluorescence with an anti-IL1RAPL1 antibody (red/middle) or both (merge/right). miRNA against IL1RAPL1 (B) reduces expression of the endogenous protein (A) level that is rescued with the full-length WT (C) but not by the I367SfsX6 cDNA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E4EDE-6DB3-4519-A6C0-E83687C6CA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3965–3974,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Quantification of IL1RAPL1 expression in hippocampal neurons reveals an absence of IL1RAPL1 I367SfsX6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Quantification of IL1RAPL1 expression in hippocampal neurons reveals an absence of IL1RAPL1 I367SfsX6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2024-04-26T21:26:18Z</dcterms:modified>
</cp:coreProperties>
</file>