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9C6EB-D754-4F4A-BA80-BD4FAF8CD5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07BCE-D271-47FB-85AA-7ADF69057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2990C-4C32-4E6E-A464-0FD951AB1E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2024-04-26T10:53:52Z</dcterms:modified>
</cp:coreProperties>
</file>