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B4E2A-EC03-4DE9-BF4C-DA3BB96B89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5BAA7-1D24-4DF3-B212-5C0A229D21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intrinsic curvature and lGI values per hemisphere per region (high lGI vs. low lGI) for each independent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PressThis is an Open Access article distributed under the terms of the Creative Commons Attribution License (http://creativecommons.org/licenses/by-nc/3.0/), which permits non-commercial 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3B307-81F6-48A2-B766-6183962D81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2219–2228,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Scatter plots of intrinsic curvature and lGI values per hemisphere per region (high lGI vs. low lGI)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Scatter plots of intrinsic curvature and lGI values per hemisphere per region (high lGI vs. low lGI)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2024-04-26T05:54:35Z</dcterms:modified>
</cp:coreProperties>
</file>