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A8D521-4EFA-4358-A053-9F3D39FE1E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FDE5A7-8283-42A2-ADFF-23F2816CD1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the reelin statement and dendritic clusters in the marginal zone of the P14 and P28 presubicular cortex. (A–C) A coronal section at P14 is stained red with PI (A) and green with CR-50 (B). The merged image is shown in (C). Note that no vertical columnar arrays of cortical plate neurons can be identified (A). However, CR-50 labeling continues to show periodic modulation (arrows) in the marginal zone (B). (D,E) Adjacent coronal sections at P14 are stained with CR-50 (D) or anti-MAP2 antibody (E). Note that the reelin-poor zones (arrows) contain columnar tufts of cortical neuron dendrites. (F,G) Sections cut parallel to the cortical surface at P14 are stained with CR-50 (F) or anti-MAP2 antibody (G). A mosaic-like pattern of irregularly spaced spots poor in CR-50 labeling (F) or of areas enriched in MAP2 labeling (G) is shown. (H,I) Adjacent sections cut parallel to the cortical surface at P14 are stained green with CR-50 (H) or red with anti-MAP2 antibody (I). Note that the distributions of CR-50 labeling and MAP2-positive dendritic tufts are almost complementary; regions with poor CR-50 labeling contain dendritic tufts. For examples see arrowheads. (J–L) Frontal sections at P28 are stained with CR-50 (J), anti-MAP2 antibody (K) and PI (L). Note that there is only a small population of Cajal–Retzius cells stained with CR-50 in the marginal zone; no vertical columnar structures are clearly identified in the cortex. MZ, marginal zone; SG, supragranular layer; IG, infragranular layer. Scale bars: (A–C) 200 mm; (D,E) 100 mm; (F,G) 200 mm; (H,I) 50 mm; (J–L) 200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3D0784-D065-4CB2-A58F-1C2BD941AE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0.1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2002, Pages 1024–1030,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https://doi.org/10.1093/cercor/12.10.1024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Relationship between the reelin statement and dendritic clusters in the marginal zone of the P14 and P28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Relationship between the reelin statement and dendritic clusters in the marginal zone of the P14 and P28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2024-04-27T04:46:54Z</dcterms:modified>
</cp:coreProperties>
</file>