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F5F5D-EFC5-4CDC-83A7-BDC359A896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3E604-D271-47F6-8558-2C0E08BE8A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 Effect of intervening stimuli to match responses. (A) This area 7a neuron responded to non-matches appearing in the receptive field after either a single stimulus or an array. (B) Responses to match stimuli were greatly suppressed even when an intervening non-match stimulus that did not elicit a response appeared after the cue. Conventions are the same as in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728CF9-F99C-4A2A-BACA-BF4B9EAAE9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5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592–597,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https://doi.org/10.1093/cercor/11.7.592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Effect of intervening stimuli to match responses. (A) This area 7a neuron responded to non-matches appearing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Effect of intervening stimuli to match responses. (A) This area 7a neuron responded to non-matches appearing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2024-04-26T04:12:22Z</dcterms:modified>
</cp:coreProperties>
</file>