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4DF8D6-BFA3-4377-A303-D529948B40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098C8-605E-4BF3-8B7C-0999D196E7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White matter composition. The mean cross-sectional area of the cell bodies in the white matter was determined. The packing density of these cells in the postcentral gyrus was determined. The number of cells in the white matter of the postcentral lobule was calculated as the product of the volume of the white matter (see Fig. 6 bottom) and the density of cells. The volume attributable to nonglial somata was calculated as the difference of the total white matter volume and the volume occupied by glial somata (the product of the somatic size and glial number). Notations are as in the caption of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72DA51-199A-43C4-B51C-C3F92F46AA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2961–2971, </a:t>
            </a:r>
            <a:r>
              <a:rPr lang="en-US" altLang="en-US" sz="1000">
                <a:solidFill>
                  <a:srgbClr val="333333"/>
                </a:solidFill>
                <a:hlinkClick r:id="rId3"/>
              </a:rPr>
              <a:t>https://doi.org/10.1093/cercor/bhm024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White matter composition. The mean cross-sectional area of the cell bodies in the white matter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White matter composition. The mean cross-sectional area of the cell bodies in the white matter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2024-04-27T05:00:50Z</dcterms:modified>
</cp:coreProperties>
</file>