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488EB-93F8-4F69-B4BD-0577D6ED5A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9E463-A33E-46B2-B251-9B296C1629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Histopathological findings in the striatum and cortex of heterozygous Q175 knock-in (Q175 KI) mice at 1, 6, 12 and 16 months of age. Immunolabeling for DARPP-32 and TH in Q175 KI mice shows the morphology of MSNs and dopaminergic fiber innervation in the striatum at 1, 6, 12 and 16 months of age (Ai–Diii). Abbreviations: Stri, striatum and CC, corpus callosum. DARPP-32 protein levels decreased progressively with age (Ai–Dii), whereas TH-positive fibers remain unchanged (Aiii–Diii). Stereological analysis revealed that Q175 KI have a loss of MSN's at 16 months (E), yet there is no change in dopaminergic innervation as measured by optical density analysis (F). Nissl-stained sections from 12-month-old Q175 KI mice indicate swollen cell bodies and a loss of Nissl in the supplementary and motor cortex (G). Graphs are annotated as *P &lt; 0.05 compared with WT mice of the same age, two-way and MANOVAs with Dunnett's post hoc tests. N = 8–12/group. Graphs are expressed as mean ± SEM. Scale bars: Ai–Di = 250 μm, Aii–Dii = 100 μm, Aiii–Diii = 50 μm and G = 10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30A9D-3E57-4286-ABDD-53A7C995F3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4510–4527,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Histopathological findings in the striatum and cortex of heterozygous Q175 knock-in (Q175 KI) mice at 1, 6,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Histopathological findings in the striatum and cortex of heterozygous Q175 knock-in (Q175 KI) mice at 1, 6,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2024-04-26T13:33:36Z</dcterms:modified>
</cp:coreProperties>
</file>