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0A01A1-0567-4C4C-B826-9F7B904985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12C9B-1EFA-4312-B951-2460CEBAF3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Correlation between spermatozoon concentration and mtDNA copy number per cell. A) Average was estimated considering the contribution of round cells. B) The contributions of only progressive and nonprogressive spermatozoa were taken into account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2A5E06-FDDB-4493-9BA1-BA97175CC2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02.005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68, Issue 1, 1 January 2003, Pages 180–185, </a:t>
            </a:r>
            <a:r>
              <a:rPr lang="en-US" altLang="en-US" sz="1000">
                <a:solidFill>
                  <a:srgbClr val="333333"/>
                </a:solidFill>
                <a:hlinkClick r:id="rId3"/>
              </a:rPr>
              <a:t>https://doi.org/10.1095/biolreprod.102.005140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Correlation between spermatozoon concentration and mtDNA copy number per cell. A) Average was estimated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Correlation between spermatozoon concentration and mtDNA copy number per cell. A) Average was estimated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2024-04-27T01:52:18Z</dcterms:modified>
</cp:coreProperties>
</file>