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54546-B023-40C7-86C2-7CBF87C57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CA857-9BEF-406F-93B6-D548763E7F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somatotopy for literal and idiomatic sentences along the motor strip in the late analysis window. Bar graphs show mean parameter estimates (in arbitrary units) for the 9 ROIs aligned along the central sulcus and the precentral gyrus that are reported for sentences including arm- (in red) and leg-related action words (in blue). For each graph, the /x/ and /z/ coordinates are indicated at the top right (x, z). The locations of the ROIs are reported (yellow circles) on a coronal slice of the brain. Somatotopic activations elicited during finger (in red) and foot movements (in blue) during the localizer experiment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4FE3D-E117-4EF7-A4A2-38D44EDD73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1905–1914,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Semantic somatotopy for literal and idiomatic sentences along the motor strip in the late analysis window.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Semantic somatotopy for literal and idiomatic sentences along the motor strip in the late analysis window.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2024-04-26T18:27:07Z</dcterms:modified>
</cp:coreProperties>
</file>